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58" r:id="rId5"/>
    <p:sldId id="259" r:id="rId6"/>
    <p:sldId id="261" r:id="rId7"/>
    <p:sldId id="262" r:id="rId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84"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3/27/2020</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3495171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3121694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3/27/2020</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1481589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3/27/2020</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3446634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3/27/2020</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3687498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4006770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3/27/2020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1218270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3/27/2020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748572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3/27/2020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4232088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3/27/2020</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3269557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3/27/2020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4045769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3/27/2020</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‹Nº›</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15055154"/>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00000"/>
        </a:lnSpc>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B4480E-B7FF-4481-890E-043A69AE6F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FDDEA3F-B150-429D-8238-50724C2DCBD0}"/>
              </a:ext>
            </a:extLst>
          </p:cNvPr>
          <p:cNvPicPr>
            <a:picLocks noChangeAspect="1"/>
          </p:cNvPicPr>
          <p:nvPr/>
        </p:nvPicPr>
        <p:blipFill rotWithShape="1">
          <a:blip r:embed="rId2"/>
          <a:srcRect t="15413"/>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64C13BAB-7C00-4D21-A857-E3D41C0A2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883" y="1661699"/>
            <a:ext cx="3703320" cy="9499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F1FF39A-AC3C-4066-9D4C-519AA2281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883" y="1817914"/>
            <a:ext cx="3702134" cy="3378388"/>
          </a:xfrm>
          <a:prstGeom prst="rect">
            <a:avLst/>
          </a:prstGeom>
          <a:solidFill>
            <a:schemeClr val="bg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id="{E5BEF836-F35C-46AD-BAA4-8F10C70FCBD9}"/>
              </a:ext>
            </a:extLst>
          </p:cNvPr>
          <p:cNvSpPr>
            <a:spLocks noGrp="1"/>
          </p:cNvSpPr>
          <p:nvPr>
            <p:ph type="ctrTitle"/>
          </p:nvPr>
        </p:nvSpPr>
        <p:spPr>
          <a:xfrm>
            <a:off x="899510" y="2324906"/>
            <a:ext cx="3412067" cy="1588698"/>
          </a:xfrm>
        </p:spPr>
        <p:txBody>
          <a:bodyPr>
            <a:normAutofit/>
          </a:bodyPr>
          <a:lstStyle/>
          <a:p>
            <a:r>
              <a:rPr lang="es-ES">
                <a:solidFill>
                  <a:schemeClr val="tx1"/>
                </a:solidFill>
              </a:rPr>
              <a:t>BODEGONES</a:t>
            </a:r>
          </a:p>
        </p:txBody>
      </p:sp>
      <p:sp>
        <p:nvSpPr>
          <p:cNvPr id="3" name="Subtítulo 2">
            <a:extLst>
              <a:ext uri="{FF2B5EF4-FFF2-40B4-BE49-F238E27FC236}">
                <a16:creationId xmlns:a16="http://schemas.microsoft.com/office/drawing/2014/main" id="{4E103C21-F25F-4816-972C-63F6EC0F4F0F}"/>
              </a:ext>
            </a:extLst>
          </p:cNvPr>
          <p:cNvSpPr>
            <a:spLocks noGrp="1"/>
          </p:cNvSpPr>
          <p:nvPr>
            <p:ph type="subTitle" idx="1"/>
          </p:nvPr>
        </p:nvSpPr>
        <p:spPr>
          <a:xfrm>
            <a:off x="899510" y="3945249"/>
            <a:ext cx="3412067" cy="738820"/>
          </a:xfrm>
        </p:spPr>
        <p:txBody>
          <a:bodyPr>
            <a:normAutofit/>
          </a:bodyPr>
          <a:lstStyle/>
          <a:p>
            <a:r>
              <a:rPr lang="es-ES" dirty="0"/>
              <a:t>Hecho por Raúl Merino</a:t>
            </a:r>
          </a:p>
        </p:txBody>
      </p:sp>
    </p:spTree>
    <p:extLst>
      <p:ext uri="{BB962C8B-B14F-4D97-AF65-F5344CB8AC3E}">
        <p14:creationId xmlns:p14="http://schemas.microsoft.com/office/powerpoint/2010/main" val="38583812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6" name="Marcador de contenido 5" descr="Imagen que contiene interior, tabla, fruta, comida&#10;&#10;Descripción generada automáticamente">
            <a:extLst>
              <a:ext uri="{FF2B5EF4-FFF2-40B4-BE49-F238E27FC236}">
                <a16:creationId xmlns:a16="http://schemas.microsoft.com/office/drawing/2014/main" id="{4B11D4C4-5A82-4C9A-885A-7369C716303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20" y="10"/>
            <a:ext cx="12191980" cy="6857990"/>
          </a:xfrm>
          <a:prstGeom prst="rect">
            <a:avLst/>
          </a:prstGeom>
        </p:spPr>
      </p:pic>
      <p:sp>
        <p:nvSpPr>
          <p:cNvPr id="17" name="Rectangle 16">
            <a:extLst>
              <a:ext uri="{FF2B5EF4-FFF2-40B4-BE49-F238E27FC236}">
                <a16:creationId xmlns:a16="http://schemas.microsoft.com/office/drawing/2014/main" id="{36B822CC-7DA9-4417-AA94-64CEB676F0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883" y="849057"/>
            <a:ext cx="3703320" cy="94997"/>
          </a:xfrm>
          <a:prstGeom prst="rect">
            <a:avLst/>
          </a:prstGeom>
          <a:solidFill>
            <a:schemeClr val="bg1">
              <a:alpha val="9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AFA01E88-71CC-4FF3-9E81-51E0C32B45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883" y="1012371"/>
            <a:ext cx="3702134" cy="4202862"/>
          </a:xfrm>
          <a:prstGeom prst="rect">
            <a:avLst/>
          </a:prstGeom>
          <a:solidFill>
            <a:schemeClr val="bg1">
              <a:alpha val="95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id="{F193FA6F-A940-4D51-B417-A3AAE301B2B7}"/>
              </a:ext>
            </a:extLst>
          </p:cNvPr>
          <p:cNvSpPr>
            <a:spLocks noGrp="1"/>
          </p:cNvSpPr>
          <p:nvPr>
            <p:ph type="title"/>
          </p:nvPr>
        </p:nvSpPr>
        <p:spPr>
          <a:xfrm>
            <a:off x="897227" y="1153886"/>
            <a:ext cx="3374265" cy="971306"/>
          </a:xfrm>
        </p:spPr>
        <p:txBody>
          <a:bodyPr vert="horz" lIns="91440" tIns="45720" rIns="91440" bIns="45720" rtlCol="0" anchor="b">
            <a:normAutofit/>
          </a:bodyPr>
          <a:lstStyle/>
          <a:p>
            <a:r>
              <a:rPr lang="en-US" b="0" kern="1200" cap="all">
                <a:solidFill>
                  <a:schemeClr val="tx1"/>
                </a:solidFill>
                <a:latin typeface="+mj-lt"/>
                <a:ea typeface="+mj-ea"/>
                <a:cs typeface="+mj-cs"/>
              </a:rPr>
              <a:t>Bodegones </a:t>
            </a:r>
          </a:p>
        </p:txBody>
      </p:sp>
      <p:sp>
        <p:nvSpPr>
          <p:cNvPr id="4" name="Marcador de texto 3">
            <a:extLst>
              <a:ext uri="{FF2B5EF4-FFF2-40B4-BE49-F238E27FC236}">
                <a16:creationId xmlns:a16="http://schemas.microsoft.com/office/drawing/2014/main" id="{B5220438-A1D0-486B-A595-37180F10760D}"/>
              </a:ext>
            </a:extLst>
          </p:cNvPr>
          <p:cNvSpPr>
            <a:spLocks noGrp="1"/>
          </p:cNvSpPr>
          <p:nvPr>
            <p:ph type="body" sz="half" idx="2"/>
          </p:nvPr>
        </p:nvSpPr>
        <p:spPr>
          <a:xfrm>
            <a:off x="897226" y="2266683"/>
            <a:ext cx="3374265" cy="2704562"/>
          </a:xfrm>
        </p:spPr>
        <p:txBody>
          <a:bodyPr vert="horz" lIns="91440" tIns="45720" rIns="91440" bIns="45720" rtlCol="0" anchor="ctr">
            <a:normAutofit/>
          </a:bodyPr>
          <a:lstStyle/>
          <a:p>
            <a:pPr>
              <a:buFont typeface="Wingdings 2" panose="05020102010507070707" pitchFamily="18" charset="2"/>
              <a:buChar char=""/>
            </a:pPr>
            <a:r>
              <a:rPr lang="en-US">
                <a:solidFill>
                  <a:schemeClr val="tx1">
                    <a:lumMod val="75000"/>
                    <a:lumOff val="25000"/>
                  </a:schemeClr>
                </a:solidFill>
              </a:rPr>
              <a:t>Los bodegones son una técnica pictórica en la cual se representan seres inertes tanto naturales (fruta, verdura, plantas, etc.) como hechos por el hombre (utensilios de cocina, pinceles, jarrones vasijas, etc).</a:t>
            </a:r>
          </a:p>
        </p:txBody>
      </p:sp>
    </p:spTree>
    <p:extLst>
      <p:ext uri="{BB962C8B-B14F-4D97-AF65-F5344CB8AC3E}">
        <p14:creationId xmlns:p14="http://schemas.microsoft.com/office/powerpoint/2010/main" val="146312297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F2BB43-1E8B-40A7-9733-9AEE76BFE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F2499BD-C67D-4CD4-9747-4DCC7EF1F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0D02CAC-A533-4E24-84A6-B3171E16A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44DBAF48-B17B-4AA7-9E99-4EC0C9905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20" name="Rectangle 19">
            <a:extLst>
              <a:ext uri="{FF2B5EF4-FFF2-40B4-BE49-F238E27FC236}">
                <a16:creationId xmlns:a16="http://schemas.microsoft.com/office/drawing/2014/main" id="{C946306D-5ADD-463A-949A-DEEBA39D7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473A035-1F9A-4381-AC96-683CD2DF5D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5422"/>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CF4ED641-0671-4D88-92E6-026A8C9F1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4341"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7A02EF2F-E7B1-40FC-885B-C4D89902B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7" name="Imagen 6" descr="Imagen que contiene interior, tabla, comida, hecho de madera&#10;&#10;Descripción generada automáticamente">
            <a:extLst>
              <a:ext uri="{FF2B5EF4-FFF2-40B4-BE49-F238E27FC236}">
                <a16:creationId xmlns:a16="http://schemas.microsoft.com/office/drawing/2014/main" id="{65192627-A5DE-43BB-B7E4-12CF7BF3D5B9}"/>
              </a:ext>
            </a:extLst>
          </p:cNvPr>
          <p:cNvPicPr>
            <a:picLocks noChangeAspect="1"/>
          </p:cNvPicPr>
          <p:nvPr/>
        </p:nvPicPr>
        <p:blipFill rotWithShape="1">
          <a:blip r:embed="rId2">
            <a:extLst>
              <a:ext uri="{28A0092B-C50C-407E-A947-70E740481C1C}">
                <a14:useLocalDpi xmlns:a14="http://schemas.microsoft.com/office/drawing/2010/main" val="0"/>
              </a:ext>
            </a:extLst>
          </a:blip>
          <a:srcRect t="10728" r="1" b="1"/>
          <a:stretch/>
        </p:blipFill>
        <p:spPr>
          <a:xfrm>
            <a:off x="446534" y="599724"/>
            <a:ext cx="5614416" cy="3547872"/>
          </a:xfrm>
          <a:prstGeom prst="rect">
            <a:avLst/>
          </a:prstGeom>
        </p:spPr>
      </p:pic>
      <p:pic>
        <p:nvPicPr>
          <p:cNvPr id="5" name="Marcador de contenido 4" descr="Imagen que contiene tabla, interior, comida, fruta&#10;&#10;Descripción generada automáticamente">
            <a:extLst>
              <a:ext uri="{FF2B5EF4-FFF2-40B4-BE49-F238E27FC236}">
                <a16:creationId xmlns:a16="http://schemas.microsoft.com/office/drawing/2014/main" id="{2725C1C2-F257-4D39-85BD-313FA65582E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5535" r="3" b="3"/>
          <a:stretch/>
        </p:blipFill>
        <p:spPr>
          <a:xfrm>
            <a:off x="6116658" y="599724"/>
            <a:ext cx="5626608" cy="3547872"/>
          </a:xfrm>
          <a:prstGeom prst="rect">
            <a:avLst/>
          </a:prstGeom>
        </p:spPr>
      </p:pic>
      <p:sp>
        <p:nvSpPr>
          <p:cNvPr id="28" name="Rectangle 27">
            <a:extLst>
              <a:ext uri="{FF2B5EF4-FFF2-40B4-BE49-F238E27FC236}">
                <a16:creationId xmlns:a16="http://schemas.microsoft.com/office/drawing/2014/main" id="{9180D5DB-9658-40A6-A418-7C69982226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199467"/>
            <a:ext cx="11296733" cy="2191098"/>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id="{BAE1216E-F355-423E-911D-0F13FC15AF59}"/>
              </a:ext>
            </a:extLst>
          </p:cNvPr>
          <p:cNvSpPr>
            <a:spLocks noGrp="1"/>
          </p:cNvSpPr>
          <p:nvPr>
            <p:ph type="title"/>
          </p:nvPr>
        </p:nvSpPr>
        <p:spPr>
          <a:xfrm>
            <a:off x="627120" y="4319752"/>
            <a:ext cx="10947620" cy="1155959"/>
          </a:xfrm>
        </p:spPr>
        <p:txBody>
          <a:bodyPr vert="horz" lIns="91440" tIns="45720" rIns="91440" bIns="45720" rtlCol="0" anchor="b">
            <a:normAutofit/>
          </a:bodyPr>
          <a:lstStyle/>
          <a:p>
            <a:r>
              <a:rPr lang="en-US" sz="3600">
                <a:solidFill>
                  <a:srgbClr val="FFFFFF"/>
                </a:solidFill>
              </a:rPr>
              <a:t>Ejemplos </a:t>
            </a:r>
          </a:p>
        </p:txBody>
      </p:sp>
    </p:spTree>
    <p:extLst>
      <p:ext uri="{BB962C8B-B14F-4D97-AF65-F5344CB8AC3E}">
        <p14:creationId xmlns:p14="http://schemas.microsoft.com/office/powerpoint/2010/main" val="2957467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0" name="Rectangle 19">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id="{728F0043-3986-4C50-B194-F5FC4C081284}"/>
              </a:ext>
            </a:extLst>
          </p:cNvPr>
          <p:cNvSpPr>
            <a:spLocks noGrp="1"/>
          </p:cNvSpPr>
          <p:nvPr>
            <p:ph type="title"/>
          </p:nvPr>
        </p:nvSpPr>
        <p:spPr>
          <a:xfrm>
            <a:off x="638620" y="863695"/>
            <a:ext cx="3511233" cy="3779995"/>
          </a:xfrm>
        </p:spPr>
        <p:txBody>
          <a:bodyPr vert="horz" lIns="91440" tIns="45720" rIns="91440" bIns="45720" rtlCol="0" anchor="ctr">
            <a:normAutofit/>
          </a:bodyPr>
          <a:lstStyle/>
          <a:p>
            <a:r>
              <a:rPr lang="en-US" sz="3600">
                <a:solidFill>
                  <a:schemeClr val="tx1"/>
                </a:solidFill>
              </a:rPr>
              <a:t>Bodegones hechos con tonos fríos </a:t>
            </a:r>
          </a:p>
        </p:txBody>
      </p:sp>
      <p:sp>
        <p:nvSpPr>
          <p:cNvPr id="22" name="Rectangle 21">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5" name="Marcador de contenido 4" descr="Imagen que contiene pastel, azul, agua, natación&#10;&#10;Descripción generada automáticamente">
            <a:extLst>
              <a:ext uri="{FF2B5EF4-FFF2-40B4-BE49-F238E27FC236}">
                <a16:creationId xmlns:a16="http://schemas.microsoft.com/office/drawing/2014/main" id="{B772C335-C5F0-41B8-8E7D-883B52AB373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3624" r="2" b="2"/>
          <a:stretch/>
        </p:blipFill>
        <p:spPr>
          <a:xfrm>
            <a:off x="4654295" y="10"/>
            <a:ext cx="7537705" cy="6857990"/>
          </a:xfrm>
          <a:prstGeom prst="rect">
            <a:avLst/>
          </a:prstGeom>
        </p:spPr>
      </p:pic>
    </p:spTree>
    <p:extLst>
      <p:ext uri="{BB962C8B-B14F-4D97-AF65-F5344CB8AC3E}">
        <p14:creationId xmlns:p14="http://schemas.microsoft.com/office/powerpoint/2010/main" val="314741240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F2BB43-1E8B-40A7-9733-9AEE76BFE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F2499BD-C67D-4CD4-9747-4DCC7EF1F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0D02CAC-A533-4E24-84A6-B3171E16A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44DBAF48-B17B-4AA7-9E99-4EC0C9905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pic>
        <p:nvPicPr>
          <p:cNvPr id="5" name="Marcador de contenido 4" descr="Imagen que contiene interior, tabla, pequeño, alimentos&#10;&#10;Descripción generada automáticamente">
            <a:extLst>
              <a:ext uri="{FF2B5EF4-FFF2-40B4-BE49-F238E27FC236}">
                <a16:creationId xmlns:a16="http://schemas.microsoft.com/office/drawing/2014/main" id="{87C785FD-0A0E-4479-A4CA-0F0BBD93112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9841" b="1"/>
          <a:stretch/>
        </p:blipFill>
        <p:spPr>
          <a:xfrm>
            <a:off x="1" y="10"/>
            <a:ext cx="4637078" cy="6857530"/>
          </a:xfrm>
          <a:prstGeom prst="rect">
            <a:avLst/>
          </a:prstGeom>
        </p:spPr>
      </p:pic>
      <p:pic>
        <p:nvPicPr>
          <p:cNvPr id="7" name="Imagen 6" descr="Tazón con frutas&#10;&#10;Descripción generada automáticamente">
            <a:extLst>
              <a:ext uri="{FF2B5EF4-FFF2-40B4-BE49-F238E27FC236}">
                <a16:creationId xmlns:a16="http://schemas.microsoft.com/office/drawing/2014/main" id="{115B33FF-C9BA-42A1-94BB-F611DE2E0036}"/>
              </a:ext>
            </a:extLst>
          </p:cNvPr>
          <p:cNvPicPr>
            <a:picLocks noChangeAspect="1"/>
          </p:cNvPicPr>
          <p:nvPr/>
        </p:nvPicPr>
        <p:blipFill rotWithShape="1">
          <a:blip r:embed="rId3">
            <a:extLst>
              <a:ext uri="{28A0092B-C50C-407E-A947-70E740481C1C}">
                <a14:useLocalDpi xmlns:a14="http://schemas.microsoft.com/office/drawing/2010/main" val="0"/>
              </a:ext>
            </a:extLst>
          </a:blip>
          <a:srcRect t="17272" b="7001"/>
          <a:stretch/>
        </p:blipFill>
        <p:spPr>
          <a:xfrm>
            <a:off x="4628829" y="10"/>
            <a:ext cx="7563171" cy="4266944"/>
          </a:xfrm>
          <a:prstGeom prst="rect">
            <a:avLst/>
          </a:prstGeom>
        </p:spPr>
      </p:pic>
      <p:sp>
        <p:nvSpPr>
          <p:cNvPr id="20" name="Rectangle 19">
            <a:extLst>
              <a:ext uri="{FF2B5EF4-FFF2-40B4-BE49-F238E27FC236}">
                <a16:creationId xmlns:a16="http://schemas.microsoft.com/office/drawing/2014/main" id="{457E30F7-3253-4621-AB18-6A383D3A3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498" y="4267831"/>
            <a:ext cx="7552502" cy="2590169"/>
          </a:xfrm>
          <a:prstGeom prst="rect">
            <a:avLst/>
          </a:prstGeom>
          <a:solidFill>
            <a:srgbClr val="465359"/>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id="{BFDB9C71-43DA-4739-B262-2CDA8D3BD296}"/>
              </a:ext>
            </a:extLst>
          </p:cNvPr>
          <p:cNvSpPr>
            <a:spLocks noGrp="1"/>
          </p:cNvSpPr>
          <p:nvPr>
            <p:ph type="title"/>
          </p:nvPr>
        </p:nvSpPr>
        <p:spPr>
          <a:xfrm>
            <a:off x="5089842" y="4571122"/>
            <a:ext cx="6591957" cy="1037907"/>
          </a:xfrm>
        </p:spPr>
        <p:txBody>
          <a:bodyPr vert="horz" lIns="91440" tIns="45720" rIns="91440" bIns="45720" rtlCol="0" anchor="b">
            <a:normAutofit/>
          </a:bodyPr>
          <a:lstStyle/>
          <a:p>
            <a:pPr>
              <a:lnSpc>
                <a:spcPct val="90000"/>
              </a:lnSpc>
            </a:pPr>
            <a:r>
              <a:rPr lang="en-US" sz="3300">
                <a:solidFill>
                  <a:srgbClr val="FFFFFF"/>
                </a:solidFill>
              </a:rPr>
              <a:t>Bodegones hechos con tonos cálidos</a:t>
            </a:r>
          </a:p>
        </p:txBody>
      </p:sp>
      <p:sp>
        <p:nvSpPr>
          <p:cNvPr id="22" name="Rectangle 21">
            <a:extLst>
              <a:ext uri="{FF2B5EF4-FFF2-40B4-BE49-F238E27FC236}">
                <a16:creationId xmlns:a16="http://schemas.microsoft.com/office/drawing/2014/main" id="{B305829B-9491-4F93-8853-9BCABA78F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498" y="4220158"/>
            <a:ext cx="7554921" cy="914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51F966F2-031A-4EA8-B214-62BED34FFE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1359" y="-460"/>
            <a:ext cx="9144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9773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descr="Imagen que contiene edificio, colorido, tabla, viejo&#10;&#10;Descripción generada automáticamente">
            <a:extLst>
              <a:ext uri="{FF2B5EF4-FFF2-40B4-BE49-F238E27FC236}">
                <a16:creationId xmlns:a16="http://schemas.microsoft.com/office/drawing/2014/main" id="{A1651B5E-CA94-4DF7-96A2-F8A68A035206}"/>
              </a:ext>
            </a:extLst>
          </p:cNvPr>
          <p:cNvPicPr>
            <a:picLocks noChangeAspect="1"/>
          </p:cNvPicPr>
          <p:nvPr/>
        </p:nvPicPr>
        <p:blipFill rotWithShape="1">
          <a:blip r:embed="rId2">
            <a:extLst>
              <a:ext uri="{28A0092B-C50C-407E-A947-70E740481C1C}">
                <a14:useLocalDpi xmlns:a14="http://schemas.microsoft.com/office/drawing/2010/main" val="0"/>
              </a:ext>
            </a:extLst>
          </a:blip>
          <a:srcRect t="15832" b="15361"/>
          <a:stretch/>
        </p:blipFill>
        <p:spPr>
          <a:xfrm>
            <a:off x="20" y="10"/>
            <a:ext cx="12191980" cy="6857990"/>
          </a:xfrm>
          <a:prstGeom prst="rect">
            <a:avLst/>
          </a:prstGeom>
        </p:spPr>
      </p:pic>
    </p:spTree>
    <p:extLst>
      <p:ext uri="{BB962C8B-B14F-4D97-AF65-F5344CB8AC3E}">
        <p14:creationId xmlns:p14="http://schemas.microsoft.com/office/powerpoint/2010/main" val="2591622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descr="Imagen que contiene edificio, paraguas, ventana&#10;&#10;Descripción generada automáticamente">
            <a:extLst>
              <a:ext uri="{FF2B5EF4-FFF2-40B4-BE49-F238E27FC236}">
                <a16:creationId xmlns:a16="http://schemas.microsoft.com/office/drawing/2014/main" id="{96E77B51-43A1-4B0E-9F23-621008222143}"/>
              </a:ext>
            </a:extLst>
          </p:cNvPr>
          <p:cNvPicPr>
            <a:picLocks noChangeAspect="1"/>
          </p:cNvPicPr>
          <p:nvPr/>
        </p:nvPicPr>
        <p:blipFill rotWithShape="1">
          <a:blip r:embed="rId2">
            <a:extLst>
              <a:ext uri="{28A0092B-C50C-407E-A947-70E740481C1C}">
                <a14:useLocalDpi xmlns:a14="http://schemas.microsoft.com/office/drawing/2010/main" val="0"/>
              </a:ext>
            </a:extLst>
          </a:blip>
          <a:srcRect t="20725" b="604"/>
          <a:stretch/>
        </p:blipFill>
        <p:spPr>
          <a:xfrm>
            <a:off x="20" y="10"/>
            <a:ext cx="12191980" cy="6857990"/>
          </a:xfrm>
          <a:prstGeom prst="rect">
            <a:avLst/>
          </a:prstGeom>
        </p:spPr>
      </p:pic>
    </p:spTree>
    <p:extLst>
      <p:ext uri="{BB962C8B-B14F-4D97-AF65-F5344CB8AC3E}">
        <p14:creationId xmlns:p14="http://schemas.microsoft.com/office/powerpoint/2010/main" val="2752266363"/>
      </p:ext>
    </p:extLst>
  </p:cSld>
  <p:clrMapOvr>
    <a:masterClrMapping/>
  </p:clrMapOvr>
</p:sld>
</file>

<file path=ppt/theme/theme1.xml><?xml version="1.0" encoding="utf-8"?>
<a:theme xmlns:a="http://schemas.openxmlformats.org/drawingml/2006/main" name="DividendVTI">
  <a:themeElements>
    <a:clrScheme name="AnalogousFromDarkSeedLeftStep">
      <a:dk1>
        <a:srgbClr val="000000"/>
      </a:dk1>
      <a:lt1>
        <a:srgbClr val="FFFFFF"/>
      </a:lt1>
      <a:dk2>
        <a:srgbClr val="412824"/>
      </a:dk2>
      <a:lt2>
        <a:srgbClr val="E5E2E8"/>
      </a:lt2>
      <a:accent1>
        <a:srgbClr val="75B03E"/>
      </a:accent1>
      <a:accent2>
        <a:srgbClr val="9CA931"/>
      </a:accent2>
      <a:accent3>
        <a:srgbClr val="C39B45"/>
      </a:accent3>
      <a:accent4>
        <a:srgbClr val="B75835"/>
      </a:accent4>
      <a:accent5>
        <a:srgbClr val="C9475A"/>
      </a:accent5>
      <a:accent6>
        <a:srgbClr val="B7357E"/>
      </a:accent6>
      <a:hlink>
        <a:srgbClr val="C45350"/>
      </a:hlink>
      <a:folHlink>
        <a:srgbClr val="7F7F7F"/>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docProps/app.xml><?xml version="1.0" encoding="utf-8"?>
<Properties xmlns="http://schemas.openxmlformats.org/officeDocument/2006/extended-properties" xmlns:vt="http://schemas.openxmlformats.org/officeDocument/2006/docPropsVTypes">
  <TotalTime>0</TotalTime>
  <Words>58</Words>
  <Application>Microsoft Office PowerPoint</Application>
  <PresentationFormat>Panorámica</PresentationFormat>
  <Paragraphs>7</Paragraphs>
  <Slides>7</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7</vt:i4>
      </vt:variant>
    </vt:vector>
  </HeadingPairs>
  <TitlesOfParts>
    <vt:vector size="10" baseType="lpstr">
      <vt:lpstr>Gill Sans MT</vt:lpstr>
      <vt:lpstr>Wingdings 2</vt:lpstr>
      <vt:lpstr>DividendVTI</vt:lpstr>
      <vt:lpstr>BODEGONES</vt:lpstr>
      <vt:lpstr>Bodegones </vt:lpstr>
      <vt:lpstr>Ejemplos </vt:lpstr>
      <vt:lpstr>Bodegones hechos con tonos fríos </vt:lpstr>
      <vt:lpstr>Bodegones hechos con tonos cálidos</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BODEGONES</dc:title>
  <dc:creator>Raúl Merino Pérez</dc:creator>
  <cp:lastModifiedBy>Raúl Merino Pérez</cp:lastModifiedBy>
  <cp:revision>1</cp:revision>
  <dcterms:created xsi:type="dcterms:W3CDTF">2020-03-27T13:11:46Z</dcterms:created>
  <dcterms:modified xsi:type="dcterms:W3CDTF">2020-03-27T13:12:05Z</dcterms:modified>
</cp:coreProperties>
</file>